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7" r:id="rId3"/>
    <p:sldId id="263" r:id="rId4"/>
    <p:sldId id="260" r:id="rId5"/>
    <p:sldId id="258" r:id="rId6"/>
    <p:sldId id="262" r:id="rId7"/>
    <p:sldId id="261" r:id="rId8"/>
    <p:sldId id="259" r:id="rId9"/>
    <p:sldId id="264" r:id="rId10"/>
    <p:sldId id="265" r:id="rId11"/>
  </p:sldIdLst>
  <p:sldSz cx="12192000" cy="6858000"/>
  <p:notesSz cx="9236075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DFB50971-0502-4C16-8AAE-9AE3597E29CE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1238971-815C-48EF-9966-22B8F4932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4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B1A55A-B0E3-4D55-A218-8A2302983F9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AF39218-E1ED-4148-9921-1392F856985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8513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55A-B0E3-4D55-A218-8A2302983F9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9218-E1ED-4148-9921-1392F856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3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55A-B0E3-4D55-A218-8A2302983F9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9218-E1ED-4148-9921-1392F856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0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55A-B0E3-4D55-A218-8A2302983F9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9218-E1ED-4148-9921-1392F856985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2640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55A-B0E3-4D55-A218-8A2302983F9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9218-E1ED-4148-9921-1392F856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20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55A-B0E3-4D55-A218-8A2302983F9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9218-E1ED-4148-9921-1392F856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17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55A-B0E3-4D55-A218-8A2302983F9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9218-E1ED-4148-9921-1392F856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46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55A-B0E3-4D55-A218-8A2302983F9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9218-E1ED-4148-9921-1392F856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58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55A-B0E3-4D55-A218-8A2302983F9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9218-E1ED-4148-9921-1392F856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4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55A-B0E3-4D55-A218-8A2302983F9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9218-E1ED-4148-9921-1392F856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6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55A-B0E3-4D55-A218-8A2302983F9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9218-E1ED-4148-9921-1392F856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55A-B0E3-4D55-A218-8A2302983F9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9218-E1ED-4148-9921-1392F856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8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55A-B0E3-4D55-A218-8A2302983F9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9218-E1ED-4148-9921-1392F856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4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55A-B0E3-4D55-A218-8A2302983F9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9218-E1ED-4148-9921-1392F856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2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55A-B0E3-4D55-A218-8A2302983F9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9218-E1ED-4148-9921-1392F856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5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55A-B0E3-4D55-A218-8A2302983F9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9218-E1ED-4148-9921-1392F856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8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A55A-B0E3-4D55-A218-8A2302983F9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9218-E1ED-4148-9921-1392F856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B1A55A-B0E3-4D55-A218-8A2302983F9A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F39218-E1ED-4148-9921-1392F85698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76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Unrecognized states</a:t>
            </a:r>
          </a:p>
        </p:txBody>
      </p:sp>
    </p:spTree>
    <p:extLst>
      <p:ext uri="{BB962C8B-B14F-4D97-AF65-F5344CB8AC3E}">
        <p14:creationId xmlns:p14="http://schemas.microsoft.com/office/powerpoint/2010/main" val="2001859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Palestine vs Israel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5800" y="1544715"/>
            <a:ext cx="5088714" cy="4421079"/>
          </a:xfrm>
        </p:spPr>
        <p:txBody>
          <a:bodyPr/>
          <a:lstStyle/>
          <a:p>
            <a:r>
              <a:rPr lang="en-US" sz="2400" dirty="0"/>
              <a:t>Problems today</a:t>
            </a:r>
          </a:p>
          <a:p>
            <a:pPr lvl="1"/>
            <a:r>
              <a:rPr lang="en-US" sz="2400" dirty="0"/>
              <a:t>Palestine is not recognized currently as Israel is a member of the united nations., UN usually sides with Israel</a:t>
            </a:r>
          </a:p>
          <a:p>
            <a:pPr lvl="1"/>
            <a:r>
              <a:rPr lang="en-US" sz="2400" dirty="0"/>
              <a:t>However, if fighting stops and a peaceful resolution is made, UN will help Palestinians create new country</a:t>
            </a:r>
          </a:p>
          <a:p>
            <a:endParaRPr lang="en-US" dirty="0"/>
          </a:p>
        </p:txBody>
      </p:sp>
      <p:pic>
        <p:nvPicPr>
          <p:cNvPr id="6146" name="Picture 2" descr="Related image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63" y="2063750"/>
            <a:ext cx="5081624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615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China vs Taiwan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Brief history</a:t>
            </a:r>
          </a:p>
          <a:p>
            <a:pPr lvl="1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China has tried to take over Taiwan several times </a:t>
            </a:r>
          </a:p>
          <a:p>
            <a:pPr lvl="1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The island has tried to keep its independence but struggles with large, powerful china</a:t>
            </a:r>
          </a:p>
          <a:p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What happened?</a:t>
            </a:r>
          </a:p>
          <a:p>
            <a:pPr lvl="1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After WWII, Taiwan was given to China and “republic of china”</a:t>
            </a:r>
          </a:p>
          <a:p>
            <a:pPr lvl="1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Eventually, united nations would claim that Taiwan was a part of china and removed “republic of china” from their meetings</a:t>
            </a:r>
          </a:p>
        </p:txBody>
      </p:sp>
    </p:spTree>
    <p:extLst>
      <p:ext uri="{BB962C8B-B14F-4D97-AF65-F5344CB8AC3E}">
        <p14:creationId xmlns:p14="http://schemas.microsoft.com/office/powerpoint/2010/main" val="81868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352" y="95259"/>
            <a:ext cx="9513602" cy="61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China vs Taiwan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606858"/>
            <a:ext cx="5088714" cy="4565342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Problems today</a:t>
            </a:r>
          </a:p>
          <a:p>
            <a:pPr lvl="1"/>
            <a:r>
              <a:rPr lang="en-US" sz="2600" dirty="0"/>
              <a:t>Taiwan continues to fight with china over its independence, claiming to be its own STATE</a:t>
            </a:r>
          </a:p>
          <a:p>
            <a:pPr lvl="1"/>
            <a:r>
              <a:rPr lang="en-US" sz="2600" dirty="0"/>
              <a:t>United nations does not support Taiwan due to china’s status (Does not want to offend China)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14" y="1467946"/>
            <a:ext cx="6047309" cy="419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05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Kosovo vs. Serbia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Constantia" panose="02030602050306030303" pitchFamily="18" charset="0"/>
              </a:rPr>
              <a:t>Brief History</a:t>
            </a: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Constantia" panose="02030602050306030303" pitchFamily="18" charset="0"/>
              </a:rPr>
              <a:t>Both Serbia and Kosovo were part of a larger country until 1991</a:t>
            </a: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Constantia" panose="02030602050306030303" pitchFamily="18" charset="0"/>
              </a:rPr>
              <a:t>When the country broke up, Kosovo wanted independence from Serbia Which ended in war the U.N. would have to stop</a:t>
            </a:r>
          </a:p>
          <a:p>
            <a:pPr>
              <a:lnSpc>
                <a:spcPct val="110000"/>
              </a:lnSpc>
            </a:pPr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Constantia" panose="02030602050306030303" pitchFamily="18" charset="0"/>
              </a:rPr>
              <a:t>What happened?</a:t>
            </a: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Constantia" panose="02030602050306030303" pitchFamily="18" charset="0"/>
              </a:rPr>
              <a:t>In 2008, Kosovo’s government decided to become its own state and separated from Serbia</a:t>
            </a: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Constantia" panose="02030602050306030303" pitchFamily="18" charset="0"/>
              </a:rPr>
              <a:t>Many countries (Like USA, UK, and Germany) recognized Kosovo’s independence</a:t>
            </a:r>
          </a:p>
          <a:p>
            <a:pPr lvl="1">
              <a:lnSpc>
                <a:spcPct val="110000"/>
              </a:lnSpc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  <a:latin typeface="Constantia" panose="02030602050306030303" pitchFamily="18" charset="0"/>
              </a:rPr>
              <a:t>Russia, Serbia’s ally, chose to reject Kosovo’s independence</a:t>
            </a:r>
          </a:p>
        </p:txBody>
      </p:sp>
    </p:spTree>
    <p:extLst>
      <p:ext uri="{BB962C8B-B14F-4D97-AF65-F5344CB8AC3E}">
        <p14:creationId xmlns:p14="http://schemas.microsoft.com/office/powerpoint/2010/main" val="25619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53" name="Group 7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4" name="Picture 77">
            <a:extLst>
              <a:ext uri="{FF2B5EF4-FFF2-40B4-BE49-F238E27FC236}">
                <a16:creationId xmlns:a16="http://schemas.microsoft.com/office/drawing/2014/main" id="{9F5E1885-4B77-4930-AF94-83DC34F5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55" name="Rectangle 79">
            <a:extLst>
              <a:ext uri="{FF2B5EF4-FFF2-40B4-BE49-F238E27FC236}">
                <a16:creationId xmlns:a16="http://schemas.microsoft.com/office/drawing/2014/main" id="{12CED8F1-A066-4193-A0C6-FA32AABA2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FC2AD83-6F23-413C-AD90-9F32AF827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8" y="6581"/>
            <a:ext cx="11741281" cy="56002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map of kosovo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761" y="321733"/>
            <a:ext cx="7924800" cy="523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367BE40-CEB0-42C0-A019-83612A9D1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9527" y="6581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3A1CF79-E584-4525-AB80-C5E826445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0499" y="0"/>
            <a:ext cx="5051254" cy="560021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4900">
                <a:srgbClr val="000000">
                  <a:alpha val="10000"/>
                </a:srgbClr>
              </a:gs>
              <a:gs pos="100000">
                <a:schemeClr val="tx1"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DFF68DC-7619-4C0C-B291-0018372D2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9">
            <a:extLst>
              <a:ext uri="{FF2B5EF4-FFF2-40B4-BE49-F238E27FC236}">
                <a16:creationId xmlns:a16="http://schemas.microsoft.com/office/drawing/2014/main" id="{5003435F-4995-49A0-9B3D-4955D282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366350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Kosovo vs Serbia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18082"/>
            <a:ext cx="5088714" cy="4305669"/>
          </a:xfrm>
        </p:spPr>
        <p:txBody>
          <a:bodyPr>
            <a:normAutofit/>
          </a:bodyPr>
          <a:lstStyle/>
          <a:p>
            <a:r>
              <a:rPr lang="en-US" sz="2800" dirty="0"/>
              <a:t>Problems today</a:t>
            </a:r>
          </a:p>
          <a:p>
            <a:pPr lvl="1"/>
            <a:r>
              <a:rPr lang="en-US" sz="2400" dirty="0"/>
              <a:t>Most countries in Europe agree that Kosovo is independent from Serbia</a:t>
            </a:r>
          </a:p>
          <a:p>
            <a:pPr lvl="1"/>
            <a:r>
              <a:rPr lang="en-US" sz="2400" dirty="0"/>
              <a:t>However, they’re not an ‘official’ country until Russia allows them into the United nations (No one wants to annoy Russia)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kosovo vs serbia politica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14" y="1715053"/>
            <a:ext cx="5614022" cy="42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32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/>
              <a:t>Palestine vs Israel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86933" y="2226681"/>
            <a:ext cx="9618133" cy="3586290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Brief History</a:t>
            </a:r>
          </a:p>
          <a:p>
            <a:pPr lvl="1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Palestine is in the Middle East. Home to Christians, jews, and muslims</a:t>
            </a:r>
          </a:p>
          <a:p>
            <a:pPr lvl="1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Jews and Palestinians fight in the region due to land claims</a:t>
            </a:r>
          </a:p>
          <a:p>
            <a: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</a:rPr>
              <a:t>What happened?</a:t>
            </a:r>
          </a:p>
          <a:p>
            <a:pPr lvl="1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In 1948, United nations gives Jewish population rights to create new country of Israel</a:t>
            </a:r>
          </a:p>
          <a:p>
            <a:pPr lvl="1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Israel would claim more land in the 1960s to extend its borders, causing more war</a:t>
            </a:r>
          </a:p>
          <a:p>
            <a:endParaRPr 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0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4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palestine vs israel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8487" y="643467"/>
            <a:ext cx="831502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040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Widescreen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Constantia</vt:lpstr>
      <vt:lpstr>Impact</vt:lpstr>
      <vt:lpstr>Main Event</vt:lpstr>
      <vt:lpstr>Unrecognized states</vt:lpstr>
      <vt:lpstr>China vs Taiwan</vt:lpstr>
      <vt:lpstr>PowerPoint Presentation</vt:lpstr>
      <vt:lpstr>China vs Taiwan</vt:lpstr>
      <vt:lpstr>Kosovo vs. Serbia</vt:lpstr>
      <vt:lpstr>PowerPoint Presentation</vt:lpstr>
      <vt:lpstr>Kosovo vs Serbia</vt:lpstr>
      <vt:lpstr>Palestine vs Israel</vt:lpstr>
      <vt:lpstr>PowerPoint Presentation</vt:lpstr>
      <vt:lpstr>Palestine vs Israel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Unrecognized states</dc:title>
  <dc:creator>John Burgess</dc:creator>
  <cp:lastModifiedBy>John Burgess</cp:lastModifiedBy>
  <cp:revision>2</cp:revision>
  <dcterms:created xsi:type="dcterms:W3CDTF">2019-10-01T12:47:10Z</dcterms:created>
  <dcterms:modified xsi:type="dcterms:W3CDTF">2019-10-01T12:48:20Z</dcterms:modified>
</cp:coreProperties>
</file>