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310" r:id="rId3"/>
    <p:sldId id="311" r:id="rId4"/>
    <p:sldId id="312" r:id="rId5"/>
    <p:sldId id="318" r:id="rId6"/>
    <p:sldId id="316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Site &amp; Situation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28074"/>
            <a:ext cx="9144001" cy="1371600"/>
          </a:xfrm>
        </p:spPr>
        <p:txBody>
          <a:bodyPr>
            <a:normAutofit/>
          </a:bodyPr>
          <a:lstStyle/>
          <a:p>
            <a:r>
              <a:rPr lang="en-US" sz="4800" dirty="0"/>
              <a:t>Site Factors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399674"/>
            <a:ext cx="10972800" cy="53059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most businesses (in the secondary sector), they have to think of 3 things when they build a factory—land, labor, and capital.</a:t>
            </a:r>
          </a:p>
          <a:p>
            <a:r>
              <a:rPr lang="en-US" dirty="0"/>
              <a:t>Land: Where do I build my factory?</a:t>
            </a:r>
          </a:p>
          <a:p>
            <a:pPr lvl="1"/>
            <a:r>
              <a:rPr lang="en-US" dirty="0"/>
              <a:t>What are physical features that will impact me?</a:t>
            </a:r>
          </a:p>
          <a:p>
            <a:pPr lvl="1"/>
            <a:r>
              <a:rPr lang="en-US" dirty="0"/>
              <a:t>Where is land cheap?</a:t>
            </a:r>
          </a:p>
          <a:p>
            <a:pPr lvl="1"/>
            <a:r>
              <a:rPr lang="en-US" dirty="0"/>
              <a:t>Am I too far from what I need?</a:t>
            </a:r>
          </a:p>
          <a:p>
            <a:r>
              <a:rPr lang="en-US" dirty="0"/>
              <a:t>Labor: Who will work in my factory?</a:t>
            </a:r>
          </a:p>
          <a:p>
            <a:pPr lvl="1"/>
            <a:r>
              <a:rPr lang="en-US" dirty="0"/>
              <a:t>Do I want cheap unskilled labor or skilled labor that costs me more?</a:t>
            </a:r>
          </a:p>
          <a:p>
            <a:pPr lvl="1"/>
            <a:r>
              <a:rPr lang="en-US" dirty="0"/>
              <a:t>Am I willing to pay for benefits like insurance and vacation time?</a:t>
            </a:r>
          </a:p>
          <a:p>
            <a:r>
              <a:rPr lang="en-US" dirty="0"/>
              <a:t>Capital: How much money do I need for my business?</a:t>
            </a:r>
          </a:p>
          <a:p>
            <a:pPr lvl="1"/>
            <a:r>
              <a:rPr lang="en-US" dirty="0"/>
              <a:t>Do I want people to be stock buyers?</a:t>
            </a:r>
          </a:p>
          <a:p>
            <a:pPr lvl="1"/>
            <a:r>
              <a:rPr lang="en-US" dirty="0"/>
              <a:t>How can I make my business attractive to people?</a:t>
            </a:r>
          </a:p>
          <a:p>
            <a:pPr lvl="1"/>
            <a:r>
              <a:rPr lang="en-US" dirty="0"/>
              <a:t>Will I be profitable?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28074"/>
            <a:ext cx="9144001" cy="1371600"/>
          </a:xfrm>
        </p:spPr>
        <p:txBody>
          <a:bodyPr>
            <a:normAutofit/>
          </a:bodyPr>
          <a:lstStyle/>
          <a:p>
            <a:r>
              <a:rPr lang="en-US" sz="4800" dirty="0"/>
              <a:t>Situation Factors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Situation factors are factors that involve getting your product from your factory to the market (where there are enough people willing to buy it).</a:t>
            </a:r>
          </a:p>
          <a:p>
            <a:r>
              <a:rPr lang="en-US" sz="2800" dirty="0"/>
              <a:t>Transportation:</a:t>
            </a:r>
          </a:p>
          <a:p>
            <a:pPr lvl="1"/>
            <a:r>
              <a:rPr lang="en-US" sz="2400" dirty="0"/>
              <a:t>How far away is the market?</a:t>
            </a:r>
          </a:p>
          <a:p>
            <a:pPr lvl="1"/>
            <a:r>
              <a:rPr lang="en-US" sz="2400" dirty="0"/>
              <a:t>How heavy or light are my products?</a:t>
            </a:r>
          </a:p>
          <a:p>
            <a:pPr lvl="1"/>
            <a:r>
              <a:rPr lang="en-US" sz="2400" dirty="0"/>
              <a:t>What types of transportation will I use to move my products?</a:t>
            </a:r>
          </a:p>
          <a:p>
            <a:pPr lvl="1"/>
            <a:r>
              <a:rPr lang="en-US" sz="2400" dirty="0"/>
              <a:t>Do I need to have a combination of modes of transportation?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3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How do Rivers Impact Economic Activities?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25991" y="1905000"/>
            <a:ext cx="4898389" cy="4952999"/>
          </a:xfrm>
        </p:spPr>
        <p:txBody>
          <a:bodyPr>
            <a:normAutofit/>
          </a:bodyPr>
          <a:lstStyle/>
          <a:p>
            <a:r>
              <a:rPr lang="en-US" dirty="0"/>
              <a:t>Rivers are used primarily for transportation.</a:t>
            </a:r>
          </a:p>
          <a:p>
            <a:r>
              <a:rPr lang="en-US" dirty="0"/>
              <a:t>Rivers are not the fastest transportation mode but is more cost-effective.</a:t>
            </a:r>
          </a:p>
          <a:p>
            <a:r>
              <a:rPr lang="en-US" dirty="0"/>
              <a:t>Example: Hudson River connects to the Erie Canal which connects to the Great Lakes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ECEA32-8DB9-4281-AFC9-0E1B9ACC0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488049"/>
            <a:ext cx="4419600" cy="2948701"/>
          </a:xfrm>
        </p:spPr>
      </p:pic>
    </p:spTree>
    <p:extLst>
      <p:ext uri="{BB962C8B-B14F-4D97-AF65-F5344CB8AC3E}">
        <p14:creationId xmlns:p14="http://schemas.microsoft.com/office/powerpoint/2010/main" val="18026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How do Seaports Impact Economic Activities?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25991" y="1905000"/>
            <a:ext cx="4898389" cy="4876799"/>
          </a:xfrm>
        </p:spPr>
        <p:txBody>
          <a:bodyPr>
            <a:normAutofit/>
          </a:bodyPr>
          <a:lstStyle/>
          <a:p>
            <a:r>
              <a:rPr lang="en-US" dirty="0"/>
              <a:t>Seaports are a city or town that is on the coast and has a harbor for ships.</a:t>
            </a:r>
          </a:p>
          <a:p>
            <a:pPr lvl="1"/>
            <a:r>
              <a:rPr lang="en-US" dirty="0"/>
              <a:t>Because of the coast, many people are employed in shipping economy</a:t>
            </a:r>
          </a:p>
          <a:p>
            <a:r>
              <a:rPr lang="en-US" dirty="0"/>
              <a:t>Shipping is cheap but takes a long time and they are always a break of bulk point. </a:t>
            </a:r>
          </a:p>
          <a:p>
            <a:r>
              <a:rPr lang="en-US" dirty="0"/>
              <a:t>Seaports are a large part of foreign trade rather than domestic.</a:t>
            </a:r>
          </a:p>
          <a:p>
            <a:r>
              <a:rPr lang="en-US" dirty="0"/>
              <a:t>Example: Savannah is still a seaport receiving goods from Europe.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351D88-4B6A-4235-B407-0B154CEF8B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1905000"/>
            <a:ext cx="4457700" cy="3343275"/>
          </a:xfrm>
        </p:spPr>
      </p:pic>
    </p:spTree>
    <p:extLst>
      <p:ext uri="{BB962C8B-B14F-4D97-AF65-F5344CB8AC3E}">
        <p14:creationId xmlns:p14="http://schemas.microsoft.com/office/powerpoint/2010/main" val="3631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How do Transportation Hubs Impact Economic Activities?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25991" y="1905000"/>
            <a:ext cx="4898389" cy="48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Transportation hubs are areas where a certain mode of transportation is centered</a:t>
            </a:r>
          </a:p>
          <a:p>
            <a:pPr lvl="1"/>
            <a:r>
              <a:rPr lang="en-US" dirty="0"/>
              <a:t>Think about a bike tire—all the spokes go inward and are connected through the center</a:t>
            </a:r>
          </a:p>
          <a:p>
            <a:r>
              <a:rPr lang="en-US" dirty="0"/>
              <a:t>Transportation hubs are usually also large cities because of ease of access to goods.</a:t>
            </a:r>
          </a:p>
          <a:p>
            <a:r>
              <a:rPr lang="en-US" dirty="0"/>
              <a:t>Depending on the type of transportation it can create issues like pollution and traffic.</a:t>
            </a:r>
          </a:p>
          <a:p>
            <a:r>
              <a:rPr lang="en-US" dirty="0"/>
              <a:t>Example: Chicago &amp; Atlanta for railroads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FA1BE1-A3EF-4331-B0F6-0AD4F5F0F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489200"/>
            <a:ext cx="4419600" cy="2946400"/>
          </a:xfrm>
        </p:spPr>
      </p:pic>
    </p:spTree>
    <p:extLst>
      <p:ext uri="{BB962C8B-B14F-4D97-AF65-F5344CB8AC3E}">
        <p14:creationId xmlns:p14="http://schemas.microsoft.com/office/powerpoint/2010/main" val="2572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164</TotalTime>
  <Words>402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Digital Blue Tunnel 16x9</vt:lpstr>
      <vt:lpstr>Site &amp; Situation</vt:lpstr>
      <vt:lpstr>Site Factors</vt:lpstr>
      <vt:lpstr>Situation Factors</vt:lpstr>
      <vt:lpstr>How do Rivers Impact Economic Activities?</vt:lpstr>
      <vt:lpstr>How do Seaports Impact Economic Activities?</vt:lpstr>
      <vt:lpstr>How do Transportation Hubs Impact Economic Activities?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&amp; Situation</dc:title>
  <dc:creator>Sarah Kietzman</dc:creator>
  <cp:lastModifiedBy>Sean Kurkjian</cp:lastModifiedBy>
  <cp:revision>19</cp:revision>
  <dcterms:created xsi:type="dcterms:W3CDTF">2019-11-22T16:26:03Z</dcterms:created>
  <dcterms:modified xsi:type="dcterms:W3CDTF">2019-12-04T13:13:40Z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