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1"/>
  </p:notesMasterIdLst>
  <p:sldIdLst>
    <p:sldId id="256" r:id="rId2"/>
    <p:sldId id="259" r:id="rId3"/>
    <p:sldId id="260" r:id="rId4"/>
    <p:sldId id="263" r:id="rId5"/>
    <p:sldId id="264" r:id="rId6"/>
    <p:sldId id="270" r:id="rId7"/>
    <p:sldId id="273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F8529-2358-4D12-BF71-DD9EADD4A8BC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18F28-C35F-4FD1-BB14-9C9522F52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B2DE1-C8CB-4CFE-BBEB-9BD06FFDE0DB}" type="slidenum">
              <a:rPr lang="en-US"/>
              <a:pPr/>
              <a:t>2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07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5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7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9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2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5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1CF3501-CD73-4015-A591-7B18359FB04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A463737-D254-461A-87C6-E550A8860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2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Population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62399"/>
            <a:ext cx="8534400" cy="457201"/>
          </a:xfrm>
        </p:spPr>
        <p:txBody>
          <a:bodyPr>
            <a:noAutofit/>
          </a:bodyPr>
          <a:lstStyle/>
          <a:p>
            <a:r>
              <a:rPr lang="en-US" sz="1600" b="1" dirty="0"/>
              <a:t>SSWG4a. Assess demographic patterns of population using graphs, maps, and other models (e.g., Demographic Transition Model, population density maps, and global migration patterns).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Demography: The Study of Population</a:t>
            </a:r>
          </a:p>
        </p:txBody>
      </p:sp>
      <p:pic>
        <p:nvPicPr>
          <p:cNvPr id="160775" name="Picture 7" descr="56_popula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275006" y="3733800"/>
            <a:ext cx="3699387" cy="2667000"/>
          </a:xfrm>
          <a:noFill/>
          <a:ln/>
        </p:spPr>
      </p:pic>
      <p:sp>
        <p:nvSpPr>
          <p:cNvPr id="1607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905000"/>
            <a:ext cx="41910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Demography is critically important for three reasons:</a:t>
            </a:r>
          </a:p>
          <a:p>
            <a:pPr lvl="1"/>
            <a:r>
              <a:rPr lang="en-US" sz="2400" dirty="0"/>
              <a:t>The world’s population increased at a faster rate during the second half of the twentieth century than ever before in history.</a:t>
            </a:r>
          </a:p>
          <a:p>
            <a:pPr lvl="1"/>
            <a:r>
              <a:rPr lang="en-US" sz="2400" dirty="0"/>
              <a:t>Virtually all global population growth is concentrated in less developed countries.</a:t>
            </a:r>
          </a:p>
        </p:txBody>
      </p:sp>
      <p:sp>
        <p:nvSpPr>
          <p:cNvPr id="160780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905000"/>
            <a:ext cx="4038600" cy="4724400"/>
          </a:xfrm>
        </p:spPr>
        <p:txBody>
          <a:bodyPr/>
          <a:lstStyle/>
          <a:p>
            <a:pPr lvl="1"/>
            <a:r>
              <a:rPr lang="en-US" sz="2400" dirty="0"/>
              <a:t>More people are alive at this time – in excess of 7 billion—than at any time in human history.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  <p:bldP spid="16078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Population Concentrations</a:t>
            </a:r>
          </a:p>
          <a:p>
            <a:pPr lvl="1"/>
            <a:r>
              <a:rPr lang="en-US" sz="2800" dirty="0"/>
              <a:t>4 largest clusters</a:t>
            </a:r>
          </a:p>
          <a:p>
            <a:pPr lvl="2"/>
            <a:r>
              <a:rPr lang="en-US" sz="2600" dirty="0"/>
              <a:t>East Asia</a:t>
            </a:r>
          </a:p>
          <a:p>
            <a:pPr lvl="2"/>
            <a:r>
              <a:rPr lang="en-US" sz="2600" dirty="0"/>
              <a:t>South Asia</a:t>
            </a:r>
          </a:p>
          <a:p>
            <a:pPr lvl="2"/>
            <a:r>
              <a:rPr lang="en-US" sz="2600" dirty="0"/>
              <a:t>Southeast Asia</a:t>
            </a:r>
          </a:p>
          <a:p>
            <a:pPr lvl="2"/>
            <a:r>
              <a:rPr lang="en-US" sz="2600" dirty="0"/>
              <a:t>Western Europe</a:t>
            </a:r>
          </a:p>
          <a:p>
            <a:r>
              <a:rPr lang="en-US" sz="2800" dirty="0"/>
              <a:t>Why? </a:t>
            </a:r>
          </a:p>
          <a:p>
            <a:pPr lvl="1"/>
            <a:r>
              <a:rPr lang="en-US" sz="2600" dirty="0"/>
              <a:t>Water</a:t>
            </a:r>
          </a:p>
          <a:p>
            <a:pPr lvl="1"/>
            <a:r>
              <a:rPr lang="en-US" sz="2600" dirty="0"/>
              <a:t>Low lying/fertile land</a:t>
            </a:r>
          </a:p>
          <a:p>
            <a:pPr lvl="1"/>
            <a:r>
              <a:rPr lang="en-US" sz="2600" dirty="0"/>
              <a:t>10° -55 ° Latitude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Sparsely populated religions</a:t>
            </a:r>
          </a:p>
          <a:p>
            <a:pPr lvl="1"/>
            <a:r>
              <a:rPr lang="en-US" sz="2800" dirty="0"/>
              <a:t>Dry lands</a:t>
            </a:r>
          </a:p>
          <a:p>
            <a:pPr lvl="1"/>
            <a:r>
              <a:rPr lang="en-US" sz="2800" dirty="0"/>
              <a:t>Wet lands</a:t>
            </a:r>
          </a:p>
          <a:p>
            <a:pPr lvl="1"/>
            <a:r>
              <a:rPr lang="en-US" sz="2800" dirty="0"/>
              <a:t>Cold lands</a:t>
            </a:r>
          </a:p>
          <a:p>
            <a:pPr lvl="1"/>
            <a:r>
              <a:rPr lang="en-US" sz="2800" dirty="0"/>
              <a:t>High lands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51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pyramids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Population in a country is influenced in two principal ways: the percentage of the population in each age group, and the distribution of males and females.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A country’s population can be displayed by age and gender groups on a bar graph called a population pyramid.</a:t>
            </a:r>
          </a:p>
        </p:txBody>
      </p:sp>
    </p:spTree>
    <p:extLst>
      <p:ext uri="{BB962C8B-B14F-4D97-AF65-F5344CB8AC3E}">
        <p14:creationId xmlns:p14="http://schemas.microsoft.com/office/powerpoint/2010/main" val="252475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Population pyramids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Questions to ask when looking at pop pyramids (TAGS):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u="sng" dirty="0"/>
              <a:t>Trends</a:t>
            </a:r>
            <a:r>
              <a:rPr lang="en-US" sz="2800" dirty="0"/>
              <a:t>: Anything unusual or eye catching?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u="sng" dirty="0"/>
              <a:t>Ages</a:t>
            </a:r>
            <a:r>
              <a:rPr lang="en-US" sz="2800" dirty="0"/>
              <a:t>: Where are the youth, adults, and elderly?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u="sng" dirty="0"/>
              <a:t>Gender</a:t>
            </a:r>
            <a:r>
              <a:rPr lang="en-US" sz="2800" dirty="0"/>
              <a:t>: Is there equality or unusual proportions?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u="sng" dirty="0"/>
              <a:t>Shape</a:t>
            </a:r>
            <a:r>
              <a:rPr lang="en-US" sz="2800" dirty="0"/>
              <a:t>: Is it a triangle, boxy, or inverted triangle?</a:t>
            </a:r>
          </a:p>
        </p:txBody>
      </p:sp>
    </p:spTree>
    <p:extLst>
      <p:ext uri="{BB962C8B-B14F-4D97-AF65-F5344CB8AC3E}">
        <p14:creationId xmlns:p14="http://schemas.microsoft.com/office/powerpoint/2010/main" val="120568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Pyramid 1</a:t>
            </a:r>
          </a:p>
        </p:txBody>
      </p:sp>
      <p:sp>
        <p:nvSpPr>
          <p:cNvPr id="3" name="AutoShape 2" descr="Image result for south africa population pyram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Image result for south africa population 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11680"/>
            <a:ext cx="6533199" cy="455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21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Pyramid 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011363"/>
            <a:ext cx="6781800" cy="467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4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Pyramid 3</a:t>
            </a:r>
          </a:p>
        </p:txBody>
      </p:sp>
      <p:pic>
        <p:nvPicPr>
          <p:cNvPr id="2050" name="Picture 2" descr="Image result for Japan population pyrami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6486525" cy="45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8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 Pyramid 4</a:t>
            </a:r>
            <a:endParaRPr lang="en-US" dirty="0"/>
          </a:p>
        </p:txBody>
      </p:sp>
      <p:pic>
        <p:nvPicPr>
          <p:cNvPr id="3074" name="Picture 2" descr="Image result for mexico population pyrami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18" y="2090737"/>
            <a:ext cx="6633882" cy="462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759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7821</TotalTime>
  <Words>264</Words>
  <Application>Microsoft Office PowerPoint</Application>
  <PresentationFormat>On-screen Show (4:3)</PresentationFormat>
  <Paragraphs>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Banded</vt:lpstr>
      <vt:lpstr>Population</vt:lpstr>
      <vt:lpstr>Demography: The Study of Population</vt:lpstr>
      <vt:lpstr>DISTRIBUTION OF POPULATION</vt:lpstr>
      <vt:lpstr>Population pyramids</vt:lpstr>
      <vt:lpstr>Population pyramids</vt:lpstr>
      <vt:lpstr>Population Pyramid 1</vt:lpstr>
      <vt:lpstr>Population Pyramid 2</vt:lpstr>
      <vt:lpstr>Population Pyramid 3</vt:lpstr>
      <vt:lpstr>Population Pyramid 4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</dc:title>
  <dc:creator>install</dc:creator>
  <cp:lastModifiedBy>John Burgess</cp:lastModifiedBy>
  <cp:revision>49</cp:revision>
  <dcterms:created xsi:type="dcterms:W3CDTF">2010-08-22T14:18:54Z</dcterms:created>
  <dcterms:modified xsi:type="dcterms:W3CDTF">2019-10-21T12:03:36Z</dcterms:modified>
</cp:coreProperties>
</file>