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  <p:sldMasterId id="2147483755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5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BF5EF-E5E0-4659-9726-51E53E5FCF4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43D8-8A69-4E69-9BBF-943E9E642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A43D8-8A69-4E69-9BBF-943E9E642B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43D8-8A69-4E69-9BBF-943E9E642B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0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0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8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8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3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4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0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8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4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32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28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8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24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112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72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8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18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64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5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4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84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63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220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3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8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3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4DAD6-A0A4-407D-830C-D8F62FACBE1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28625-1D44-4148-9590-E6FEDBC6D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1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D.) Response D</a:t>
            </a:r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/>
              <a:t>E.) Response E</a:t>
            </a:r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66318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5 Themes of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intro to Geography</a:t>
            </a:r>
          </a:p>
        </p:txBody>
      </p:sp>
    </p:spTree>
    <p:extLst>
      <p:ext uri="{BB962C8B-B14F-4D97-AF65-F5344CB8AC3E}">
        <p14:creationId xmlns:p14="http://schemas.microsoft.com/office/powerpoint/2010/main" val="14602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8" y="2362200"/>
            <a:ext cx="3974146" cy="27432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3470275" cy="2702448"/>
          </a:xfrm>
        </p:spPr>
      </p:pic>
    </p:spTree>
    <p:extLst>
      <p:ext uri="{BB962C8B-B14F-4D97-AF65-F5344CB8AC3E}">
        <p14:creationId xmlns:p14="http://schemas.microsoft.com/office/powerpoint/2010/main" val="18829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84604" y="3632284"/>
            <a:ext cx="45719" cy="45719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60330"/>
            <a:ext cx="3200400" cy="271647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3135159" cy="3240325"/>
          </a:xfrm>
        </p:spPr>
      </p:pic>
    </p:spTree>
    <p:extLst>
      <p:ext uri="{BB962C8B-B14F-4D97-AF65-F5344CB8AC3E}">
        <p14:creationId xmlns:p14="http://schemas.microsoft.com/office/powerpoint/2010/main" val="21834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H="1" flipV="1">
            <a:off x="963724" y="630005"/>
            <a:ext cx="45719" cy="45719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3764045" cy="2819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95" y="1463913"/>
            <a:ext cx="3882205" cy="3366725"/>
          </a:xfrm>
        </p:spPr>
      </p:pic>
    </p:spTree>
    <p:extLst>
      <p:ext uri="{BB962C8B-B14F-4D97-AF65-F5344CB8AC3E}">
        <p14:creationId xmlns:p14="http://schemas.microsoft.com/office/powerpoint/2010/main" val="37601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57357" cy="45719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4064000" cy="304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995860" cy="3124199"/>
          </a:xfrm>
        </p:spPr>
      </p:pic>
    </p:spTree>
    <p:extLst>
      <p:ext uri="{BB962C8B-B14F-4D97-AF65-F5344CB8AC3E}">
        <p14:creationId xmlns:p14="http://schemas.microsoft.com/office/powerpoint/2010/main" val="27433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                MOVEMENT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r="23117" b="3"/>
          <a:stretch/>
        </p:blipFill>
        <p:spPr>
          <a:xfrm>
            <a:off x="1059512" y="1410208"/>
            <a:ext cx="3959083" cy="38587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651868" y="2204723"/>
            <a:ext cx="2520578" cy="36711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800" dirty="0"/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800" b="1" dirty="0"/>
              <a:t>Natural Phenomena: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800" b="1" dirty="0"/>
              <a:t>Wind patterns, water currents, plate tectonics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800" b="1" dirty="0"/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800" b="1" dirty="0"/>
              <a:t>Human Phenomena: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800" b="1" dirty="0"/>
              <a:t>Cars, planes, trains, ships, animals, phones, internet 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800" b="1" dirty="0"/>
              <a:t>*Infrastructure- how do they use it to move goods- Ports for shipping</a:t>
            </a:r>
          </a:p>
        </p:txBody>
      </p:sp>
    </p:spTree>
    <p:extLst>
      <p:ext uri="{BB962C8B-B14F-4D97-AF65-F5344CB8AC3E}">
        <p14:creationId xmlns:p14="http://schemas.microsoft.com/office/powerpoint/2010/main" val="12947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51868" y="982133"/>
            <a:ext cx="2520579" cy="5012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>
                <a:solidFill>
                  <a:srgbClr val="262626"/>
                </a:solidFill>
              </a:rPr>
              <a:t>REGIONS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2" y="2023203"/>
            <a:ext cx="3959083" cy="263279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651868" y="1676400"/>
            <a:ext cx="2520578" cy="41994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400" dirty="0">
              <a:solidFill>
                <a:srgbClr val="262626"/>
              </a:solidFill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400" dirty="0">
                <a:solidFill>
                  <a:srgbClr val="262626"/>
                </a:solidFill>
              </a:rPr>
              <a:t>What makes an area similar or different from a surrounding area? 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400" dirty="0">
                <a:solidFill>
                  <a:srgbClr val="262626"/>
                </a:solidFill>
              </a:rPr>
              <a:t>Physical:  Mountain region, coastal region, desert region, tropical, plains, tundra etc. 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sz="1400" dirty="0">
              <a:solidFill>
                <a:srgbClr val="262626"/>
              </a:solidFill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400" dirty="0">
                <a:solidFill>
                  <a:srgbClr val="262626"/>
                </a:solidFill>
              </a:rPr>
              <a:t>Social-cultural:  Political regions, languages, culture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400" dirty="0">
                <a:solidFill>
                  <a:srgbClr val="262626"/>
                </a:solidFill>
              </a:rPr>
              <a:t>Types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400" dirty="0">
                <a:solidFill>
                  <a:srgbClr val="262626"/>
                </a:solidFill>
              </a:rPr>
              <a:t>Formal- limited characteristics- US &amp; Canada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400" dirty="0">
                <a:solidFill>
                  <a:srgbClr val="262626"/>
                </a:solidFill>
              </a:rPr>
              <a:t>Functional- organized around a set of interactions or connections- Metro </a:t>
            </a:r>
            <a:r>
              <a:rPr lang="en-US" sz="1400" dirty="0" err="1">
                <a:solidFill>
                  <a:srgbClr val="262626"/>
                </a:solidFill>
              </a:rPr>
              <a:t>Atl</a:t>
            </a:r>
            <a:endParaRPr lang="en-US" sz="1400" dirty="0">
              <a:solidFill>
                <a:srgbClr val="262626"/>
              </a:solidFill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z="1400" dirty="0">
                <a:solidFill>
                  <a:srgbClr val="262626"/>
                </a:solidFill>
              </a:rPr>
              <a:t>Homogeneous- defined by a common set of characteristics. –climate, physical features,   </a:t>
            </a:r>
          </a:p>
        </p:txBody>
      </p:sp>
    </p:spTree>
    <p:extLst>
      <p:ext uri="{BB962C8B-B14F-4D97-AF65-F5344CB8AC3E}">
        <p14:creationId xmlns:p14="http://schemas.microsoft.com/office/powerpoint/2010/main" val="35803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Geography?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3" y="1500982"/>
            <a:ext cx="3856037" cy="385603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  <a:p>
            <a:r>
              <a:rPr lang="en-US" sz="1600" b="1">
                <a:latin typeface="Batang" pitchFamily="18" charset="-127"/>
                <a:ea typeface="Batang" pitchFamily="18" charset="-127"/>
              </a:rPr>
              <a:t>Geography is the study of the world and everything on it.  This includes physical and human features and the ways humans use, live, and work with it. </a:t>
            </a:r>
          </a:p>
        </p:txBody>
      </p:sp>
    </p:spTree>
    <p:extLst>
      <p:ext uri="{BB962C8B-B14F-4D97-AF65-F5344CB8AC3E}">
        <p14:creationId xmlns:p14="http://schemas.microsoft.com/office/powerpoint/2010/main" val="4473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5365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LOCATION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855" y="1872521"/>
            <a:ext cx="2126598" cy="41099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b="1" dirty="0">
                <a:solidFill>
                  <a:srgbClr val="262626"/>
                </a:solidFill>
              </a:rPr>
              <a:t>WHERE IS IT?</a:t>
            </a: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2 types: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Relative Location</a:t>
            </a: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This is an approximate location.  Giving directions using landmarks, N.S.E.W., left and right.</a:t>
            </a: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2. Absolute Location</a:t>
            </a:r>
          </a:p>
          <a:p>
            <a:pPr algn="l"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This is an exact location using Latitude and Longitude or an address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076932" y="2117171"/>
            <a:ext cx="4573531" cy="25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270414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           What is it like there?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95134" cy="3447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Physical Characteristics:</a:t>
            </a:r>
          </a:p>
          <a:p>
            <a:pPr marL="0" indent="0">
              <a:buNone/>
            </a:pPr>
            <a:r>
              <a:rPr lang="en-US" dirty="0"/>
              <a:t>Natural features of the Earth</a:t>
            </a:r>
          </a:p>
          <a:p>
            <a:pPr marL="0" indent="0">
              <a:buNone/>
            </a:pPr>
            <a:r>
              <a:rPr lang="en-US" dirty="0"/>
              <a:t>Examples:  Mountains, bodies of water, plant and animal life, climate, natural resources.</a:t>
            </a:r>
          </a:p>
          <a:p>
            <a:endParaRPr lang="en-US" dirty="0"/>
          </a:p>
          <a:p>
            <a:r>
              <a:rPr lang="en-US" dirty="0"/>
              <a:t>*</a:t>
            </a:r>
            <a:r>
              <a:rPr lang="en-US" dirty="0" err="1"/>
              <a:t>Infastructure</a:t>
            </a:r>
            <a:r>
              <a:rPr lang="en-US" dirty="0"/>
              <a:t>-types of buildings, highways, or houses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Human Characteristics:</a:t>
            </a:r>
          </a:p>
          <a:p>
            <a:pPr marL="0" indent="0">
              <a:buNone/>
            </a:pPr>
            <a:r>
              <a:rPr lang="en-US" dirty="0"/>
              <a:t>Man-Made or created features</a:t>
            </a:r>
          </a:p>
          <a:p>
            <a:pPr marL="0" indent="0">
              <a:buNone/>
            </a:pPr>
            <a:r>
              <a:rPr lang="en-US" dirty="0"/>
              <a:t>Examples:  What people bring to the land.  How they live, work, play, govern, educate, sports, culture.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New York 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929376" cy="4018076"/>
          </a:xfrm>
        </p:spPr>
      </p:pic>
    </p:spTree>
    <p:extLst>
      <p:ext uri="{BB962C8B-B14F-4D97-AF65-F5344CB8AC3E}">
        <p14:creationId xmlns:p14="http://schemas.microsoft.com/office/powerpoint/2010/main" val="36799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Africa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1"/>
            <a:ext cx="5520664" cy="4135170"/>
          </a:xfrm>
        </p:spPr>
      </p:pic>
    </p:spTree>
    <p:extLst>
      <p:ext uri="{BB962C8B-B14F-4D97-AF65-F5344CB8AC3E}">
        <p14:creationId xmlns:p14="http://schemas.microsoft.com/office/powerpoint/2010/main" val="30462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Hawaii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77" y="1752600"/>
            <a:ext cx="4757760" cy="3810000"/>
          </a:xfrm>
        </p:spPr>
      </p:pic>
    </p:spTree>
    <p:extLst>
      <p:ext uri="{BB962C8B-B14F-4D97-AF65-F5344CB8AC3E}">
        <p14:creationId xmlns:p14="http://schemas.microsoft.com/office/powerpoint/2010/main" val="36461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  HUMAN ENVIRONMENT INTERACTION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EF879-27FB-4F2A-AC4B-AF904991C5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r="2028" b="3"/>
          <a:stretch/>
        </p:blipFill>
        <p:spPr>
          <a:xfrm>
            <a:off x="1059512" y="1410208"/>
            <a:ext cx="3959083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The relationship between humans and the </a:t>
            </a:r>
            <a:r>
              <a:rPr lang="en-US" sz="1600" dirty="0" err="1"/>
              <a:t>enviornment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How do people change and effect the world around them?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How does the world impact the people that live on it?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Environmental determinism</a:t>
            </a:r>
            <a:r>
              <a:rPr lang="en-US" sz="1600" dirty="0"/>
              <a:t>, also known as climatic </a:t>
            </a:r>
            <a:r>
              <a:rPr lang="en-US" sz="1600" b="1" dirty="0"/>
              <a:t>determinism</a:t>
            </a:r>
            <a:r>
              <a:rPr lang="en-US" sz="1600" dirty="0"/>
              <a:t> or geographical </a:t>
            </a:r>
            <a:r>
              <a:rPr lang="en-US" sz="1600" b="1" dirty="0"/>
              <a:t>determinism</a:t>
            </a:r>
            <a:r>
              <a:rPr lang="en-US" sz="1600" dirty="0"/>
              <a:t>, is the view that the physical </a:t>
            </a:r>
            <a:r>
              <a:rPr lang="en-US" sz="1600" b="1" dirty="0"/>
              <a:t>environment</a:t>
            </a:r>
            <a:r>
              <a:rPr lang="en-US" sz="1600" dirty="0"/>
              <a:t>, rather than social conditions, determines culture.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6684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664090" cy="287337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3813175" cy="2819400"/>
          </a:xfrm>
        </p:spPr>
      </p:pic>
    </p:spTree>
    <p:extLst>
      <p:ext uri="{BB962C8B-B14F-4D97-AF65-F5344CB8AC3E}">
        <p14:creationId xmlns:p14="http://schemas.microsoft.com/office/powerpoint/2010/main" val="38674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58ECE2990EE84BB9B8D6A7C6DE4858" ma:contentTypeVersion="2" ma:contentTypeDescription="Create a new document." ma:contentTypeScope="" ma:versionID="6667de997b672d783722e2f6c412d0cb">
  <xsd:schema xmlns:xsd="http://www.w3.org/2001/XMLSchema" xmlns:xs="http://www.w3.org/2001/XMLSchema" xmlns:p="http://schemas.microsoft.com/office/2006/metadata/properties" xmlns:ns2="267d53de-f184-4500-8ae4-6973c12a3407" targetNamespace="http://schemas.microsoft.com/office/2006/metadata/properties" ma:root="true" ma:fieldsID="6e469380ccfc459918eaf6b3c8f452ad" ns2:_="">
    <xsd:import namespace="267d53de-f184-4500-8ae4-6973c12a3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d53de-f184-4500-8ae4-6973c12a3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97F65F-9A77-4DAC-B33C-85765248F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7A44DA-AFDC-4C7D-BF62-C1D7313293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7d53de-f184-4500-8ae4-6973c12a3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7DF1EF-635C-4D23-BE2A-A3A7B4E367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348</Words>
  <Application>Microsoft Office PowerPoint</Application>
  <PresentationFormat>On-screen Show (4:3)</PresentationFormat>
  <Paragraphs>57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Batang</vt:lpstr>
      <vt:lpstr>Arial</vt:lpstr>
      <vt:lpstr>Calibri</vt:lpstr>
      <vt:lpstr>Garamond</vt:lpstr>
      <vt:lpstr>iRespondGraphMaster</vt:lpstr>
      <vt:lpstr>iRespondQuestionMaster</vt:lpstr>
      <vt:lpstr>Organic</vt:lpstr>
      <vt:lpstr>The 5 Themes of Geography</vt:lpstr>
      <vt:lpstr>What is Geography? </vt:lpstr>
      <vt:lpstr>LOCATION</vt:lpstr>
      <vt:lpstr>PLACE            What is it like there?</vt:lpstr>
      <vt:lpstr>             New York City</vt:lpstr>
      <vt:lpstr>                   Africa</vt:lpstr>
      <vt:lpstr>                   Hawaii</vt:lpstr>
      <vt:lpstr>  HUMAN ENVIRONMENT INTERACTION</vt:lpstr>
      <vt:lpstr>            </vt:lpstr>
      <vt:lpstr>PowerPoint Presentation</vt:lpstr>
      <vt:lpstr>PowerPoint Presentation</vt:lpstr>
      <vt:lpstr>PowerPoint Presentation</vt:lpstr>
      <vt:lpstr>PowerPoint Presentation</vt:lpstr>
      <vt:lpstr>                MOVEMENT</vt:lpstr>
      <vt:lpstr>REGIONS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Themes of Geography</dc:title>
  <dc:creator>John Burgess</dc:creator>
  <cp:lastModifiedBy>John Burgess</cp:lastModifiedBy>
  <cp:revision>2</cp:revision>
  <dcterms:created xsi:type="dcterms:W3CDTF">2019-08-02T12:00:13Z</dcterms:created>
  <dcterms:modified xsi:type="dcterms:W3CDTF">2019-08-02T12:50:24Z</dcterms:modified>
</cp:coreProperties>
</file>